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9228-897C-4569-93CF-FBF375B2C156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3D7A-89BC-42F7-BA6D-35E3FBF3FF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9228-897C-4569-93CF-FBF375B2C156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3D7A-89BC-42F7-BA6D-35E3FBF3FF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9228-897C-4569-93CF-FBF375B2C156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3D7A-89BC-42F7-BA6D-35E3FBF3FF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9228-897C-4569-93CF-FBF375B2C156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3D7A-89BC-42F7-BA6D-35E3FBF3FF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9228-897C-4569-93CF-FBF375B2C156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BD23D7A-89BC-42F7-BA6D-35E3FBF3FF0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9228-897C-4569-93CF-FBF375B2C156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3D7A-89BC-42F7-BA6D-35E3FBF3FF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9228-897C-4569-93CF-FBF375B2C156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3D7A-89BC-42F7-BA6D-35E3FBF3FF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9228-897C-4569-93CF-FBF375B2C156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3D7A-89BC-42F7-BA6D-35E3FBF3FF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9228-897C-4569-93CF-FBF375B2C156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3D7A-89BC-42F7-BA6D-35E3FBF3FF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9228-897C-4569-93CF-FBF375B2C156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3D7A-89BC-42F7-BA6D-35E3FBF3FF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9228-897C-4569-93CF-FBF375B2C156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3D7A-89BC-42F7-BA6D-35E3FBF3FF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739228-897C-4569-93CF-FBF375B2C156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D23D7A-89BC-42F7-BA6D-35E3FBF3FF08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95400"/>
            <a:ext cx="8839200" cy="41148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15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mic Sans MS" pitchFamily="66" charset="0"/>
              </a:rPr>
              <a:t>Neighborhood Watch Quarterly Meeting</a:t>
            </a:r>
          </a:p>
          <a:p>
            <a:endParaRPr lang="en-US" sz="15400" b="1" dirty="0" smtClean="0">
              <a:solidFill>
                <a:schemeClr val="bg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r>
              <a:rPr lang="en-US" sz="15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mic Sans MS" pitchFamily="66" charset="0"/>
              </a:rPr>
              <a:t>Vacation Tips</a:t>
            </a:r>
          </a:p>
          <a:p>
            <a:endParaRPr lang="en-US" sz="15400" b="1" dirty="0">
              <a:solidFill>
                <a:schemeClr val="bg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en-US" sz="7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Comic Sans MS" pitchFamily="66" charset="0"/>
              </a:rPr>
              <a:t>Presented by Officer Antonio Barrera</a:t>
            </a:r>
          </a:p>
          <a:p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  <a:latin typeface="Book Antiqua" pitchFamily="18" charset="0"/>
            </a:endParaRPr>
          </a:p>
          <a:p>
            <a:endParaRPr lang="en-US" sz="4400" b="1" dirty="0" smtClean="0">
              <a:solidFill>
                <a:schemeClr val="bg1">
                  <a:lumMod val="95000"/>
                  <a:lumOff val="5000"/>
                </a:schemeClr>
              </a:solidFill>
              <a:latin typeface="Book Antiqua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 Black" pitchFamily="34" charset="0"/>
              </a:rPr>
              <a:t>Before Traveling</a:t>
            </a:r>
            <a:endParaRPr lang="en-US" sz="4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latin typeface="Comic Sans MS" pitchFamily="66" charset="0"/>
              </a:rPr>
              <a:t>Stop all </a:t>
            </a:r>
            <a:r>
              <a:rPr lang="en-US" dirty="0" smtClean="0">
                <a:latin typeface="Comic Sans MS" pitchFamily="66" charset="0"/>
              </a:rPr>
              <a:t>deliveries and </a:t>
            </a:r>
            <a:r>
              <a:rPr lang="en-US" dirty="0">
                <a:latin typeface="Comic Sans MS" pitchFamily="66" charset="0"/>
              </a:rPr>
              <a:t>make arrangements for newspapers and </a:t>
            </a:r>
            <a:r>
              <a:rPr lang="en-US" dirty="0" smtClean="0">
                <a:latin typeface="Comic Sans MS" pitchFamily="66" charset="0"/>
              </a:rPr>
              <a:t>packages to be picked up</a:t>
            </a:r>
            <a:endParaRPr lang="en-US" dirty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Comic Sans MS" pitchFamily="66" charset="0"/>
              </a:rPr>
              <a:t>Have a trusted friend or neighbor watch over your residence and pets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omic Sans MS" pitchFamily="66" charset="0"/>
              </a:rPr>
              <a:t>Make </a:t>
            </a:r>
            <a:r>
              <a:rPr lang="en-US" dirty="0">
                <a:latin typeface="Comic Sans MS" pitchFamily="66" charset="0"/>
              </a:rPr>
              <a:t>sure to secure your vehicle and do not leave any valuables stored inside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latin typeface="Comic Sans MS" pitchFamily="66" charset="0"/>
              </a:rPr>
              <a:t>Have someone mow your lawn and take out your garbage  </a:t>
            </a:r>
          </a:p>
          <a:p>
            <a:pPr>
              <a:buFont typeface="Wingdings" pitchFamily="2" charset="2"/>
              <a:buChar char="§"/>
            </a:pPr>
            <a:r>
              <a:rPr lang="en-US" dirty="0">
                <a:solidFill>
                  <a:srgbClr val="FFFF00"/>
                </a:solidFill>
                <a:latin typeface="Comic Sans MS" pitchFamily="66" charset="0"/>
              </a:rPr>
              <a:t>Leave your emergency contact information with a friend or </a:t>
            </a:r>
            <a:r>
              <a:rPr lang="en-US" dirty="0" smtClean="0">
                <a:solidFill>
                  <a:srgbClr val="FFFF00"/>
                </a:solidFill>
                <a:latin typeface="Comic Sans MS" pitchFamily="66" charset="0"/>
              </a:rPr>
              <a:t>neighbor, </a:t>
            </a:r>
            <a:r>
              <a:rPr lang="en-US" dirty="0">
                <a:solidFill>
                  <a:srgbClr val="FFFF00"/>
                </a:solidFill>
                <a:latin typeface="Comic Sans MS" pitchFamily="66" charset="0"/>
              </a:rPr>
              <a:t>along with alarm information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54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Arial Black" pitchFamily="34" charset="0"/>
              </a:rPr>
              <a:t>Traveling by Car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4500" dirty="0" smtClean="0">
                <a:latin typeface="Comic Sans MS" pitchFamily="66" charset="0"/>
              </a:rPr>
              <a:t>Before </a:t>
            </a:r>
            <a:r>
              <a:rPr lang="en-US" sz="4500" dirty="0">
                <a:latin typeface="Comic Sans MS" pitchFamily="66" charset="0"/>
              </a:rPr>
              <a:t>you travel, have your vehicle serviced and inspected for safety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4500" dirty="0">
                <a:solidFill>
                  <a:srgbClr val="FFFF00"/>
                </a:solidFill>
                <a:latin typeface="Comic Sans MS" pitchFamily="66" charset="0"/>
              </a:rPr>
              <a:t>Never drive tired 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4500" dirty="0">
                <a:latin typeface="Comic Sans MS" pitchFamily="66" charset="0"/>
              </a:rPr>
              <a:t>Check your fluid levels every time you fill up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4500" dirty="0">
                <a:latin typeface="Comic Sans MS" pitchFamily="66" charset="0"/>
              </a:rPr>
              <a:t>Make sure you have an </a:t>
            </a:r>
            <a:r>
              <a:rPr lang="en-US" sz="4500" dirty="0" smtClean="0">
                <a:latin typeface="Comic Sans MS" pitchFamily="66" charset="0"/>
              </a:rPr>
              <a:t>up-to-date </a:t>
            </a:r>
            <a:r>
              <a:rPr lang="en-US" sz="4500" dirty="0">
                <a:latin typeface="Comic Sans MS" pitchFamily="66" charset="0"/>
              </a:rPr>
              <a:t>map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4500" dirty="0">
                <a:latin typeface="Comic Sans MS" pitchFamily="66" charset="0"/>
              </a:rPr>
              <a:t>Make sure not to exceed your </a:t>
            </a:r>
            <a:r>
              <a:rPr lang="en-US" sz="4500" dirty="0" smtClean="0">
                <a:latin typeface="Comic Sans MS" pitchFamily="66" charset="0"/>
              </a:rPr>
              <a:t>vehicle’s </a:t>
            </a:r>
            <a:r>
              <a:rPr lang="en-US" sz="4500" dirty="0">
                <a:latin typeface="Comic Sans MS" pitchFamily="66" charset="0"/>
              </a:rPr>
              <a:t>payload capacity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9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Arial Black" pitchFamily="34" charset="0"/>
              </a:rPr>
              <a:t>Traveling by 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>
                <a:latin typeface="Comic Sans MS" pitchFamily="66" charset="0"/>
              </a:rPr>
              <a:t>Make sure you buy your ticket under the exact name that appears on your ID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>
                <a:latin typeface="Comic Sans MS" pitchFamily="66" charset="0"/>
              </a:rPr>
              <a:t>Get to your gateway city as early as you can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>
                <a:latin typeface="Comic Sans MS" pitchFamily="66" charset="0"/>
              </a:rPr>
              <a:t>Take </a:t>
            </a:r>
            <a:r>
              <a:rPr lang="en-US">
                <a:latin typeface="Comic Sans MS" pitchFamily="66" charset="0"/>
              </a:rPr>
              <a:t>a </a:t>
            </a:r>
            <a:r>
              <a:rPr lang="en-US" smtClean="0">
                <a:latin typeface="Comic Sans MS" pitchFamily="66" charset="0"/>
              </a:rPr>
              <a:t>carry-on </a:t>
            </a:r>
            <a:r>
              <a:rPr lang="en-US" dirty="0">
                <a:latin typeface="Comic Sans MS" pitchFamily="66" charset="0"/>
              </a:rPr>
              <a:t>bag containing important items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>
                <a:latin typeface="Comic Sans MS" pitchFamily="66" charset="0"/>
              </a:rPr>
              <a:t>Wear comfortable clothes </a:t>
            </a:r>
          </a:p>
          <a:p>
            <a:pPr>
              <a:buFont typeface="Wingdings" pitchFamily="2" charset="2"/>
              <a:buChar char="§"/>
            </a:pP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10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Arial Black" pitchFamily="34" charset="0"/>
              </a:rPr>
              <a:t>Traveling Overseas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3000" dirty="0">
                <a:latin typeface="Comic Sans MS" pitchFamily="66" charset="0"/>
              </a:rPr>
              <a:t>Sign up for the Smart Traveler Enrollment Program so the State Department can better assist you in an emergency: </a:t>
            </a:r>
            <a:r>
              <a:rPr lang="en-US" sz="3000" dirty="0">
                <a:solidFill>
                  <a:srgbClr val="0070C0"/>
                </a:solidFill>
                <a:latin typeface="Comic Sans MS" pitchFamily="66" charset="0"/>
              </a:rPr>
              <a:t>https://</a:t>
            </a:r>
            <a:r>
              <a:rPr lang="en-US" sz="3000" dirty="0" smtClean="0">
                <a:solidFill>
                  <a:srgbClr val="0070C0"/>
                </a:solidFill>
                <a:latin typeface="Comic Sans MS" pitchFamily="66" charset="0"/>
              </a:rPr>
              <a:t>travelregistration.state.gov</a:t>
            </a:r>
            <a:endParaRPr lang="en-US" sz="3000" dirty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3000" dirty="0">
                <a:latin typeface="Comic Sans MS" pitchFamily="66" charset="0"/>
              </a:rPr>
              <a:t>Leave copies of itinerary and passport data page with a family member or friend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3000" dirty="0">
                <a:latin typeface="Comic Sans MS" pitchFamily="66" charset="0"/>
              </a:rPr>
              <a:t>Check your overseas medical insurance coverage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3000" dirty="0">
                <a:latin typeface="Comic Sans MS" pitchFamily="66" charset="0"/>
              </a:rPr>
              <a:t>Familiarize yourself with local conditions and laws: </a:t>
            </a:r>
            <a:r>
              <a:rPr lang="en-US" sz="3000" dirty="0">
                <a:solidFill>
                  <a:srgbClr val="0070C0"/>
                </a:solidFill>
                <a:latin typeface="Comic Sans MS" pitchFamily="66" charset="0"/>
              </a:rPr>
              <a:t>http://travel.state.gov/travel/cis_pa_tw/cis/cis_4965.html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6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</TotalTime>
  <Words>215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PowerPoint Presentation</vt:lpstr>
      <vt:lpstr>Before Traveling</vt:lpstr>
      <vt:lpstr>Traveling by Car</vt:lpstr>
      <vt:lpstr>Traveling by Air</vt:lpstr>
      <vt:lpstr>Traveling Overseas </vt:lpstr>
    </vt:vector>
  </TitlesOfParts>
  <Company>City of Norfolk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Norfolk Police Department</dc:title>
  <dc:creator>Barrera, Antonio</dc:creator>
  <cp:lastModifiedBy>Barrera, Antonio</cp:lastModifiedBy>
  <cp:revision>12</cp:revision>
  <dcterms:created xsi:type="dcterms:W3CDTF">2013-04-29T19:22:52Z</dcterms:created>
  <dcterms:modified xsi:type="dcterms:W3CDTF">2013-04-30T14:24:19Z</dcterms:modified>
</cp:coreProperties>
</file>